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7"/>
  </p:notesMasterIdLst>
  <p:sldIdLst>
    <p:sldId id="265" r:id="rId2"/>
    <p:sldId id="316" r:id="rId3"/>
    <p:sldId id="317" r:id="rId4"/>
    <p:sldId id="318" r:id="rId5"/>
    <p:sldId id="319" r:id="rId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r">
              <a:defRPr sz="1200"/>
            </a:lvl1pPr>
          </a:lstStyle>
          <a:p>
            <a:fld id="{6EA89407-68DC-4390-8C5B-55EDCEDE3098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5" rIns="96630" bIns="483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30" tIns="48315" rIns="96630" bIns="483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7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7"/>
            <a:ext cx="3169920" cy="481727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r">
              <a:defRPr sz="1200"/>
            </a:lvl1pPr>
          </a:lstStyle>
          <a:p>
            <a:fld id="{DC32396E-1E56-4D7F-B742-5961DA98C3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9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3E07A97-2C5D-4159-9243-B81D8D28505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2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851E-5E97-43CA-8096-F89AEB02C58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49CD-C685-4325-8B32-DBBA45A73626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7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0916-0A3D-462C-8FD5-D4BB8C510C3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9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E7AA-165C-4767-9734-971BF5FFC25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7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F66E-CFD7-4D59-BF79-C3C7EAE85BDC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1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BFAB-8F72-4700-9E3C-E8F23B457EF7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9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44A-D0BB-4072-8FE3-A8B14A2D3ABF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9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DFE5-3B30-4F4E-BF5A-2C29B6AB944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1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8C8D-C7FE-4898-80C2-CB90BAD9E16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5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8A2A-BC2F-4DAE-B273-394DC558D6AE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5F33-946A-40D3-A036-015DFDC8B0A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3A4C-575C-45F5-88DD-78A64FEDB74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4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4908-7064-443F-AE21-CB61C89FE7D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7EF3-0373-463C-8AA7-18C2FE302B1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2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2184-36EA-43A3-9BCC-21C188808C40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F115-E04C-4F64-B039-D8EC9E1D91D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B653ED-58A3-40D4-9A17-B10CC5CEB19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F38415-F35A-48E3-992A-46BCB18B5E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40FF-9210-41CA-844B-E51E4FDFC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650240"/>
            <a:ext cx="6640325" cy="3415553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cap="all" dirty="0">
                <a:latin typeface="Techead" pitchFamily="50" charset="0"/>
              </a:rPr>
              <a:t> </a:t>
            </a:r>
            <a:r>
              <a:rPr lang="en-US" sz="3600" cap="all" dirty="0">
                <a:latin typeface="Arial" panose="020B0604020202020204" pitchFamily="34" charset="0"/>
                <a:cs typeface="Arial" panose="020B0604020202020204" pitchFamily="34" charset="0"/>
              </a:rPr>
              <a:t> cybersecurity </a:t>
            </a:r>
            <a:r>
              <a:rPr lang="en-US" sz="3600" cap="all" dirty="0" err="1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September 27,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3F8F0-02FA-4D8C-9B32-4551B3BC3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275" y="4709181"/>
            <a:ext cx="6640326" cy="129542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Mantos, state CIO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Raja Sambandam, State CISO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Techead" pitchFamily="50" charset="0"/>
            </a:endParaRPr>
          </a:p>
          <a:p>
            <a:endParaRPr lang="en-US" sz="3200" dirty="0">
              <a:solidFill>
                <a:schemeClr val="bg1"/>
              </a:solidFill>
              <a:latin typeface="Techea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5CCA1-5262-4546-A21A-92AF8CBED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84" y="2341784"/>
            <a:ext cx="3531062" cy="19509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0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9F11-68A2-234B-8267-BDE9DA1D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Statewide Cybersecurity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DEF04-F575-8B0E-EB01-F7FD5D516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651116" cy="34163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 agencies onboarded to Vulnerability Management Program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RS3 Score trending above 760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Ransomware Mitigation Campaign initiated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34 agencies have at least one device exposed to Ransomware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 campaign initiated to quickly address exposure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47094-61F9-51FD-9CF5-3A1F91AD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F94E1-9543-E2DF-D321-C05C129E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922" y="2810428"/>
            <a:ext cx="3152040" cy="25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5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E680-B6C0-E5B2-B529-BE6426A1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Statewide Cybersecurity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BD01-6750-EE91-3073-5F0000B1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670994" cy="391657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Statewide Attack Surface Management (ASM) program implemented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Statewide annual Network and Application penetration testing contract signed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Security Operations Center (SOC) gap analysis is ongoing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Security Information and Event Management evaluation in process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Priority 1 – DoIT and DoIT supported agencies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Priority 2 – All other state agencies (need support from agencies to share system log information for monitoring)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Priority 3 &amp;4 – To onboard Schools and local Governments*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FA1CE-DBAA-7510-AD78-884872EC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2E82A-2F63-FD44-88E5-F79958C6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16" y="2347912"/>
            <a:ext cx="3286265" cy="29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5D37-9A50-CA24-2F2C-76DAB05C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Statewide Cybersecurity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0C39-4464-EBAF-2F89-ADFEB49B2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5" y="2603500"/>
            <a:ext cx="7215808" cy="372772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Recurring Funding request for $10 million (annually) to sustain existing and inflight Cybersecurity measures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Funding DoIT operations by $8 Million will reduce IT cost by about 12% to all agencies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DoIT act updates for Cybersecurity and Broadband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Collaboration with Broadband for Cybersecurity measure to protect the Broadband infrastructure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Planned migration to NM.GOV (Federal mandate)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Multifactor Authentication for state user community (15k)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Enterprise IT/Security Risk Assessment (annual)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67B2D-67EA-7827-1366-51F81349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433F2-CF2F-28C0-D303-10E22288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82" y="2941983"/>
            <a:ext cx="3008243" cy="19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0638-3E02-A17E-1185-7E97F683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90714-38D2-236E-F0CD-AF350B515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59E72-1F1E-5446-05FA-CCD2228A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38415-F35A-48E3-992A-46BCB18B5E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7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7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B969B8"/>
      </a:accent3>
      <a:accent4>
        <a:srgbClr val="665EB8"/>
      </a:accent4>
      <a:accent5>
        <a:srgbClr val="009999"/>
      </a:accent5>
      <a:accent6>
        <a:srgbClr val="006699"/>
      </a:accent6>
      <a:hlink>
        <a:srgbClr val="BCCDF0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11168</TotalTime>
  <Words>227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Techead</vt:lpstr>
      <vt:lpstr>Wingdings 3</vt:lpstr>
      <vt:lpstr>Ion Boardroom</vt:lpstr>
      <vt:lpstr>  cybersecurity updaTE  September 27, 2022</vt:lpstr>
      <vt:lpstr>Statewide Cybersecurity updates</vt:lpstr>
      <vt:lpstr>Statewide Cybersecurity updates</vt:lpstr>
      <vt:lpstr>Statewide Cybersecurity updates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Fresquez, Brenda, DoIT</dc:creator>
  <cp:lastModifiedBy>Sambandam, Raja, DoIT</cp:lastModifiedBy>
  <cp:revision>99</cp:revision>
  <cp:lastPrinted>2022-04-22T18:26:51Z</cp:lastPrinted>
  <dcterms:created xsi:type="dcterms:W3CDTF">2021-08-30T20:27:31Z</dcterms:created>
  <dcterms:modified xsi:type="dcterms:W3CDTF">2022-09-27T13:18:16Z</dcterms:modified>
</cp:coreProperties>
</file>